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64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6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2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63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6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7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7" r:id="rId6"/>
    <p:sldLayoutId id="2147483693" r:id="rId7"/>
    <p:sldLayoutId id="2147483694" r:id="rId8"/>
    <p:sldLayoutId id="2147483695" r:id="rId9"/>
    <p:sldLayoutId id="2147483696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treamlit.io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github.com/matplotlib/mplfinanc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plotly.com/pyth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1" descr="Abstract background of bokeh blue">
            <a:extLst>
              <a:ext uri="{FF2B5EF4-FFF2-40B4-BE49-F238E27FC236}">
                <a16:creationId xmlns:a16="http://schemas.microsoft.com/office/drawing/2014/main" id="{BA56D091-829C-48F6-AE9B-CCB00BCD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49" b="13235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40F2BF-66F9-4414-A5ED-BF861FF4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371599"/>
            <a:ext cx="5758628" cy="36602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Financial Dashboard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using PYTHON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with </a:t>
            </a:r>
            <a:r>
              <a:rPr lang="en-US" sz="3200" dirty="0">
                <a:solidFill>
                  <a:srgbClr val="FFFFFF"/>
                </a:solidFill>
              </a:rPr>
              <a:t>Yahoo Finance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Submitted to: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PHAN Minh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BF45EB-7806-411F-A4B6-AC638DC79BD6}"/>
              </a:ext>
            </a:extLst>
          </p:cNvPr>
          <p:cNvSpPr txBox="1"/>
          <p:nvPr/>
        </p:nvSpPr>
        <p:spPr>
          <a:xfrm>
            <a:off x="7412855" y="5031874"/>
            <a:ext cx="48028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Submitted By: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NITHARWAL Ashwani</a:t>
            </a:r>
          </a:p>
          <a:p>
            <a:r>
              <a:rPr lang="en-US" dirty="0">
                <a:solidFill>
                  <a:srgbClr val="FFFFFF"/>
                </a:solidFill>
              </a:rPr>
              <a:t>ashwani.nitharwal@ieseg.fr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9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E308-CE01-4580-AF72-EB93848D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4694904" cy="2881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Libraries 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their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sub-libraries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019CB-36BC-4860-9FA2-169473567A6E}"/>
              </a:ext>
            </a:extLst>
          </p:cNvPr>
          <p:cNvSpPr txBox="1"/>
          <p:nvPr/>
        </p:nvSpPr>
        <p:spPr>
          <a:xfrm>
            <a:off x="6400800" y="960120"/>
            <a:ext cx="467769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pandas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matplotlib.pyplot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yahoo_fin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streamlit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datetime, timedelta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numpy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mplfinance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yfinance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/>
              <a:t>plotly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Parchment Or Paper Scroll">
                <a:extLst>
                  <a:ext uri="{FF2B5EF4-FFF2-40B4-BE49-F238E27FC236}">
                    <a16:creationId xmlns:a16="http://schemas.microsoft.com/office/drawing/2014/main" id="{5EDAC1E9-E873-4646-A94C-70BDDEBEB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893690"/>
                  </p:ext>
                </p:extLst>
              </p:nvPr>
            </p:nvGraphicFramePr>
            <p:xfrm>
              <a:off x="2201425" y="2356474"/>
              <a:ext cx="2120853" cy="31479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20853" cy="3147993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341" ay="2432199" az="-138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56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Parchment Or Paper Scroll">
                <a:extLst>
                  <a:ext uri="{FF2B5EF4-FFF2-40B4-BE49-F238E27FC236}">
                    <a16:creationId xmlns:a16="http://schemas.microsoft.com/office/drawing/2014/main" id="{5EDAC1E9-E873-4646-A94C-70BDDEBEB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425" y="2356474"/>
                <a:ext cx="2120853" cy="3147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24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D1C97-0194-4FB4-880E-4D3E0F28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3B992A2F-3D69-4711-A306-44314EFF6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3159" y="2621648"/>
            <a:ext cx="2519280" cy="251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65F4C7-139D-4B0C-A06D-47D068B518A7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Plotly documentation - </a:t>
            </a:r>
            <a:r>
              <a:rPr lang="en-US" dirty="0">
                <a:hlinkClick r:id="rId4"/>
              </a:rPr>
              <a:t>https://plotly.com/python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Matplotlib documentation - </a:t>
            </a:r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Class Illustrations and Jupyter notebooks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Stackoverflow - </a:t>
            </a:r>
            <a:r>
              <a:rPr lang="en-US" dirty="0">
                <a:hlinkClick r:id="rId6"/>
              </a:rPr>
              <a:t>https://stackoverflow.com/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Google for very basic keys shortcuts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Mplfinance - </a:t>
            </a:r>
            <a:r>
              <a:rPr lang="en-US" dirty="0">
                <a:hlinkClick r:id="rId7"/>
              </a:rPr>
              <a:t>https://github.com/matplotlib/mplfinance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Streamlit - </a:t>
            </a:r>
            <a:r>
              <a:rPr lang="en-US" dirty="0">
                <a:hlinkClick r:id="rId8"/>
              </a:rPr>
              <a:t>https://streamlit.io/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6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0806-1471-4A88-A0A5-99A84732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Sidebar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8E43A-80A3-4635-8F6B-434E3AEF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29"/>
          <a:stretch/>
        </p:blipFill>
        <p:spPr>
          <a:xfrm>
            <a:off x="1362076" y="1696624"/>
            <a:ext cx="2533650" cy="3890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F2074-8CF6-43B8-BCC5-079843C1CE63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Select a company or finance from list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Select start date and end date for analysis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Update button to refresh the data and page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Select a tab from the list of radio buttons of tabs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si.tickers_sp500() to get list of available stocks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8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EFF9A-0563-4178-91B9-EF03CF90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1 -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284F33-DBC2-45BC-BD80-910F99E5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7" y="1809759"/>
            <a:ext cx="5465761" cy="332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97BD47-E46F-4F0A-890B-F4BA2D06E3DC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si.get_quote_table() function to retrieve data from yahoo finance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If else conditions to know how the user wants to see the data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Buttons to select the interval of chart data representations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Plotly library to plot area chart with volume bars on it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To retrieve and present data in dataFrame form and then by streamlit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Interactive chart to hover and see the values plotted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 err="1"/>
              <a:t>yf.download</a:t>
            </a:r>
            <a:r>
              <a:rPr lang="en-US" dirty="0"/>
              <a:t>(tickers = </a:t>
            </a:r>
            <a:r>
              <a:rPr lang="en-US" dirty="0" err="1"/>
              <a:t>ticker,period</a:t>
            </a:r>
            <a:r>
              <a:rPr lang="en-US" dirty="0"/>
              <a:t> = "3y") to get data for selected ticker of 3 months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 err="1"/>
              <a:t>Plotly</a:t>
            </a:r>
            <a:r>
              <a:rPr lang="en-US" dirty="0"/>
              <a:t> subplots, </a:t>
            </a:r>
            <a:r>
              <a:rPr lang="en-US" dirty="0" err="1"/>
              <a:t>add_trace</a:t>
            </a:r>
            <a:r>
              <a:rPr lang="en-US" dirty="0"/>
              <a:t>() to add multiple factors to the same chart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7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FF800-9587-4D86-9D81-B80E276E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2 -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FD17D-6A7F-405C-9A29-AF3BB9F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96" y="1778831"/>
            <a:ext cx="4783904" cy="373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73C2-5E19-4157-9B96-863994D3F90A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si.get_data() function to retrieve data from yahoo finance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Dropdowns to choos the start and end dates for the chart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Selecting the intervals to show data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Selecting the default durations like 1M, 3M, YTD, 5Y, etc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Choice of Line/Candle chart from mplfinance library and Line/Candle chart from plotly library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Interactive charts to hover and see the values using </a:t>
            </a:r>
            <a:r>
              <a:rPr lang="en-US" sz="1700" dirty="0" err="1"/>
              <a:t>plotly</a:t>
            </a:r>
            <a:r>
              <a:rPr lang="en-US" sz="1700" dirty="0"/>
              <a:t> subplots and </a:t>
            </a:r>
            <a:r>
              <a:rPr lang="en-US" sz="1700" dirty="0" err="1"/>
              <a:t>add_trace</a:t>
            </a:r>
            <a:r>
              <a:rPr lang="en-US" sz="1700" dirty="0"/>
              <a:t>()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Volume integrated charts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1700" dirty="0"/>
              <a:t>Shows Moving Average (MA) for 50 days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4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45FAA-6BE8-4D93-B9BD-D04F52EE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3 -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921C8-6C6E-4244-A129-8A72DB7F3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9109" b="17529"/>
          <a:stretch/>
        </p:blipFill>
        <p:spPr>
          <a:xfrm>
            <a:off x="914399" y="1782957"/>
            <a:ext cx="5343948" cy="361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35902-1207-439B-80DE-0ABB016F33B5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si.get_stats() function to retrieve data yahoo finance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Retrieving data and presenting it by streamlit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Al the Statistics related information is presented in this table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2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96FA0-FF51-4B26-B686-60FE8E00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4 - Financials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30544-0DBF-4D7E-90BA-6662CB52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6" y="1870675"/>
            <a:ext cx="5931126" cy="3425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AA7B-2038-4B50-84B3-A463A3F77797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Financials consists of three types of data: Income Statement, Cash Flow, Balance Sheet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si.get_income_statement(), si.get_cash_flow(), si.get_balance_sheet() to get the relevant data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Choice to select the intervals to show data : Annually or Quarterly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Choice to select the data among the above 3 categories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Data retrieved and presented into streamlit for analysis of financials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4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7C28D-8FB7-4593-9EC6-82BDF933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5 -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D01BD-D01D-4657-82E5-72727F09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5" y="2190391"/>
            <a:ext cx="5458894" cy="266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CE576-E041-4F97-8D29-B10B9FCC1970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si.get_analysts_info() function to retrieve data from yahoo finance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Different divisions based on the category like Earnings Estimate, Revenue Estimate, Earnings History, etc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All the figures to analyze company’s progress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89D7C-E635-4B79-9910-A4EA476D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6 – Monte Carlo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F2186-6AD3-40E0-86CB-49D5933A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64" y="2233890"/>
            <a:ext cx="4304282" cy="33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C097E8-07BB-4260-9E32-A2A59A2FC23E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si.get_data() function to get data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Manipulating data using pandas, numpy and other functions to prepare data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Select number of simulations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Select time horizon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Plotting the curve using pyplot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Finding VaR Value at Risk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6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2CCE2-298A-4324-8831-647A40F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 7 – Company 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D9904-EC5C-4418-8175-49BFBF32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1" y="2380891"/>
            <a:ext cx="5205769" cy="304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8AC30A-51E2-4BA7-8A78-D9FBDDC21408}"/>
              </a:ext>
            </a:extLst>
          </p:cNvPr>
          <p:cNvSpPr txBox="1"/>
          <p:nvPr/>
        </p:nvSpPr>
        <p:spPr>
          <a:xfrm>
            <a:off x="6400800" y="960120"/>
            <a:ext cx="4796346" cy="433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si.get_company_info() to get data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Provides basic Company Profile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General facts and information about the company</a:t>
            </a:r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68827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69A6E1"/>
      </a:accent1>
      <a:accent2>
        <a:srgbClr val="4AB0B8"/>
      </a:accent2>
      <a:accent3>
        <a:srgbClr val="4FB390"/>
      </a:accent3>
      <a:accent4>
        <a:srgbClr val="49B663"/>
      </a:accent4>
      <a:accent5>
        <a:srgbClr val="5FB54D"/>
      </a:accent5>
      <a:accent6>
        <a:srgbClr val="84AE47"/>
      </a:accent6>
      <a:hlink>
        <a:srgbClr val="9D7D5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587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Grandview Display</vt:lpstr>
      <vt:lpstr>DashVTI</vt:lpstr>
      <vt:lpstr>Financial Dashboard using PYTHON  with Yahoo Finance  Submitted to: PHAN Minh</vt:lpstr>
      <vt:lpstr>Sidebar</vt:lpstr>
      <vt:lpstr>Tab 1 - Summary</vt:lpstr>
      <vt:lpstr>Tab 2 - Chart</vt:lpstr>
      <vt:lpstr>Tab 3 - Statistics</vt:lpstr>
      <vt:lpstr>Tab 4 - Financials</vt:lpstr>
      <vt:lpstr>Tab 5 - Analysis</vt:lpstr>
      <vt:lpstr>Tab 6 – Monte Carlo Simulation</vt:lpstr>
      <vt:lpstr>Tab 7 – Company Profile</vt:lpstr>
      <vt:lpstr>Libraries with their  sub-libraries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Dashboard using PYTHON  with Yahoo Finance  Submitted to: PHAN Minh</dc:title>
  <dc:creator>NITHARWAL Ashwani</dc:creator>
  <cp:lastModifiedBy>NITHARWAL Ashwani</cp:lastModifiedBy>
  <cp:revision>11</cp:revision>
  <dcterms:created xsi:type="dcterms:W3CDTF">2021-11-14T21:56:39Z</dcterms:created>
  <dcterms:modified xsi:type="dcterms:W3CDTF">2021-11-15T14:25:34Z</dcterms:modified>
</cp:coreProperties>
</file>